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36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3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57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508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5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36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09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2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58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95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86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0512-00EC-4EB3-863E-8E75EB8D0986}" type="datetimeFigureOut">
              <a:rPr lang="pl-PL" smtClean="0"/>
              <a:t>2014-02-20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31750-2266-47B7-979E-660E59FA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10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ytuł 1"/>
          <p:cNvSpPr txBox="1">
            <a:spLocks/>
          </p:cNvSpPr>
          <p:nvPr/>
        </p:nvSpPr>
        <p:spPr>
          <a:xfrm>
            <a:off x="971600" y="2467347"/>
            <a:ext cx="7181105" cy="1609725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>
                <a:latin typeface="Calibri" panose="020F0502020204030204" pitchFamily="34" charset="0"/>
              </a:rPr>
              <a:t>Badanie losów absolwentów</a:t>
            </a:r>
          </a:p>
          <a:p>
            <a:r>
              <a:rPr lang="pl-PL" sz="2800" dirty="0" smtClean="0">
                <a:latin typeface="Calibri" panose="020F0502020204030204" pitchFamily="34" charset="0"/>
              </a:rPr>
              <a:t>Wydziału Nauk o  Żywności </a:t>
            </a:r>
          </a:p>
          <a:p>
            <a:r>
              <a:rPr lang="pl-PL" sz="2800" dirty="0" smtClean="0">
                <a:latin typeface="Calibri" panose="020F0502020204030204" pitchFamily="34" charset="0"/>
              </a:rPr>
              <a:t>ANKIETA SATYSFAKCJI – bezpośrednio po studiach</a:t>
            </a:r>
          </a:p>
          <a:p>
            <a:r>
              <a:rPr lang="pl-PL" sz="2800" dirty="0" smtClean="0">
                <a:latin typeface="Calibri" panose="020F0502020204030204" pitchFamily="34" charset="0"/>
              </a:rPr>
              <a:t>wypełniana VI – X 2013</a:t>
            </a:r>
            <a:endParaRPr lang="pl-PL" sz="2800" dirty="0">
              <a:latin typeface="Calibri" panose="020F0502020204030204" pitchFamily="34" charset="0"/>
            </a:endParaRPr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1"/>
          <p:cNvSpPr txBox="1">
            <a:spLocks/>
          </p:cNvSpPr>
          <p:nvPr/>
        </p:nvSpPr>
        <p:spPr>
          <a:xfrm>
            <a:off x="6863927" y="5445224"/>
            <a:ext cx="1668513" cy="468052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dirty="0" smtClean="0">
                <a:latin typeface="Calibri" panose="020F0502020204030204" pitchFamily="34" charset="0"/>
              </a:rPr>
              <a:t>Warszawa, 2014</a:t>
            </a:r>
            <a:endParaRPr lang="pl-PL" sz="1800" dirty="0">
              <a:latin typeface="Calibri" panose="020F050202020403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sp>
        <p:nvSpPr>
          <p:cNvPr id="11" name="Tytuł 1"/>
          <p:cNvSpPr>
            <a:spLocks noGrp="1"/>
          </p:cNvSpPr>
          <p:nvPr>
            <p:ph type="title" idx="4294967295"/>
          </p:nvPr>
        </p:nvSpPr>
        <p:spPr>
          <a:xfrm>
            <a:off x="2115295" y="91083"/>
            <a:ext cx="7181105" cy="1609725"/>
          </a:xfrm>
        </p:spPr>
        <p:txBody>
          <a:bodyPr>
            <a:normAutofit/>
          </a:bodyPr>
          <a:lstStyle/>
          <a:p>
            <a:pPr algn="l"/>
            <a:r>
              <a:rPr lang="pl-PL" sz="2800" dirty="0" smtClean="0">
                <a:latin typeface="Calibri" panose="020F0502020204030204" pitchFamily="34" charset="0"/>
              </a:rPr>
              <a:t>Biuro Karier i Monitorowania Losów Absolwentów SGGW w Warszawie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60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557808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Umiejętność pracy zespołowej 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519223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556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5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557808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Znajomość języków obcych</a:t>
            </a:r>
            <a:endParaRPr lang="pl-PL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784497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556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10" name="Łącznik prostoliniowy 9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4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491064" cy="114300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Znajomość zaawansowanej obsługi komputera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61329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4936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56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557808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Umiejętność zarządzania czasem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428796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61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341784"/>
            <a:ext cx="6365973" cy="114300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Umiejętność projektowania i planowania działań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192346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5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6407150" cy="1143000"/>
          </a:xfrm>
        </p:spPr>
        <p:txBody>
          <a:bodyPr>
            <a:noAutofit/>
          </a:bodyPr>
          <a:lstStyle/>
          <a:p>
            <a:pPr algn="l"/>
            <a:r>
              <a:rPr lang="pl-PL" sz="2800" dirty="0"/>
              <a:t>Pyt. 2 Czy zgadzasz się ze stwierdzeniem, że „SGGW jest uczelnią </a:t>
            </a:r>
            <a:r>
              <a:rPr lang="pl-PL" sz="2800" dirty="0" smtClean="0"/>
              <a:t>przyjazną </a:t>
            </a:r>
            <a:r>
              <a:rPr lang="pl-PL" sz="2800" dirty="0"/>
              <a:t>studentom”?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4787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3,68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3,18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4936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Łącznik prostoliniowy 5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51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341784"/>
            <a:ext cx="6491064" cy="1143000"/>
          </a:xfrm>
        </p:spPr>
        <p:txBody>
          <a:bodyPr>
            <a:noAutofit/>
          </a:bodyPr>
          <a:lstStyle/>
          <a:p>
            <a:pPr algn="l"/>
            <a:r>
              <a:rPr lang="pl-PL" sz="2800" dirty="0"/>
              <a:t>Pyt. 3 Oceń swój ogólny stopień satysfakcji z ukończonych w SGGW studiów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53094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3,63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3,23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3,32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Łącznik prostoliniowy 5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3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91009"/>
              </p:ext>
            </p:extLst>
          </p:nvPr>
        </p:nvGraphicFramePr>
        <p:xfrm>
          <a:off x="1547664" y="1844824"/>
          <a:ext cx="6096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Data badania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czerwiec/listopad</a:t>
                      </a:r>
                      <a:r>
                        <a:rPr lang="pl-PL" baseline="0" dirty="0" smtClean="0"/>
                        <a:t> 2013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Liczba ankiet odebranych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5350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Liczba wypełnionych</a:t>
                      </a:r>
                      <a:r>
                        <a:rPr lang="pl-PL" baseline="0" dirty="0" smtClean="0"/>
                        <a:t> ankiet</a:t>
                      </a:r>
                      <a:endParaRPr lang="pl-PL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3721 (69,55%)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Liczba wypełnionych</a:t>
                      </a:r>
                      <a:r>
                        <a:rPr lang="pl-PL" baseline="0" dirty="0" smtClean="0"/>
                        <a:t> ankiet </a:t>
                      </a:r>
                      <a:r>
                        <a:rPr lang="pl-PL" baseline="0" dirty="0" err="1" smtClean="0"/>
                        <a:t>TŻiŻCz</a:t>
                      </a:r>
                      <a:endParaRPr lang="pl-PL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145</a:t>
                      </a:r>
                      <a:endParaRPr lang="pl-PL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Liczba wypełnionych</a:t>
                      </a:r>
                      <a:r>
                        <a:rPr lang="pl-PL" baseline="0" dirty="0" smtClean="0"/>
                        <a:t> ankiet Towaroznawstwo</a:t>
                      </a:r>
                      <a:endParaRPr lang="pl-PL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22</a:t>
                      </a:r>
                      <a:endParaRPr lang="pl-PL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"/>
          <p:cNvSpPr txBox="1">
            <a:spLocks/>
          </p:cNvSpPr>
          <p:nvPr/>
        </p:nvSpPr>
        <p:spPr>
          <a:xfrm>
            <a:off x="2115295" y="307107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 smtClean="0"/>
              <a:t>Podstawowe informacje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8016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Zrealizowany program studiów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Wiedzę zdobytą z przedmiotów podstawowych i ogólnych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Wiedzę zdobyta z przedmiotów zawodowych – specjalizacyjnych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Umiejętność zastosowania wiedzy w praktyce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Umiejętność samodzielnego rozwiązywania problemów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Specjalistyczne umiejętności zawodowe związane z kierunkiem studiów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Umiejętność pracy zespołowej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Znajomość języków obcych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Znajomość zaawansowanej obsługi komputera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Umiejętność zarządzania czasem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Umiejętność projektowania i planowania działań</a:t>
            </a:r>
          </a:p>
        </p:txBody>
      </p:sp>
      <p:pic>
        <p:nvPicPr>
          <p:cNvPr id="4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Łącznik prostoliniowy 4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7" name="Łącznik prostoliniowy 6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2123729" y="386661"/>
            <a:ext cx="6480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Pyt. 1. Oceń w jakim stopniu Twoje studia były satysfakcjonujące ze względu na:</a:t>
            </a:r>
          </a:p>
        </p:txBody>
      </p:sp>
    </p:spTree>
    <p:extLst>
      <p:ext uri="{BB962C8B-B14F-4D97-AF65-F5344CB8AC3E}">
        <p14:creationId xmlns:p14="http://schemas.microsoft.com/office/powerpoint/2010/main" val="400950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6567" y="557808"/>
            <a:ext cx="6723905" cy="1143000"/>
          </a:xfrm>
        </p:spPr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Zrealizowany program studiów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28893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44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341784"/>
            <a:ext cx="6563072" cy="114300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Wiedzę zdobytą z przedmiotów podstawowych i ogólnych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627871"/>
              </p:ext>
            </p:extLst>
          </p:nvPr>
        </p:nvGraphicFramePr>
        <p:xfrm>
          <a:off x="899592" y="1876817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94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341784"/>
            <a:ext cx="6563072" cy="114300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Wiedzę zdobyta z przedmiotów zawodowych – specjalizacyjnych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4216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15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341784"/>
            <a:ext cx="6491064" cy="114300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Umiejętność zastosowania wiedzy </a:t>
            </a:r>
            <a:b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w praktyce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250298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62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341784"/>
            <a:ext cx="6491064" cy="114300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Umiejętność samodzielnego rozwiązywania problemów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592831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0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341784"/>
            <a:ext cx="6491064" cy="114300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tx2">
                    <a:lumMod val="50000"/>
                  </a:schemeClr>
                </a:solidFill>
              </a:rPr>
              <a:t>Specjalistyczne umiejętności zawodowe związane z kierunkiem studiów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86742"/>
              </p:ext>
            </p:extLst>
          </p:nvPr>
        </p:nvGraphicFramePr>
        <p:xfrm>
          <a:off x="899592" y="1844824"/>
          <a:ext cx="7488000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000"/>
                <a:gridCol w="2304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Średnia arytmetyczna ogólna SGGW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Technologia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Żywności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Towaroznawstwo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06896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C:\Users\Admin\Desktop\Godlo_SGGW_NAPIS_PL_350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9" y="116632"/>
            <a:ext cx="1628339" cy="162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>
            <a:off x="2051720" y="141277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021288"/>
            <a:ext cx="5302380" cy="836712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491879" y="5877272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>
          <a:xfrm>
            <a:off x="1962895" y="116632"/>
            <a:ext cx="7181105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680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333</Words>
  <Application>Microsoft Office PowerPoint</Application>
  <PresentationFormat>Pokaz na ekranie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Motyw pakietu Office</vt:lpstr>
      <vt:lpstr>Biuro Karier i Monitorowania Losów Absolwentów SGGW w Warszawie</vt:lpstr>
      <vt:lpstr>Prezentacja programu PowerPoint</vt:lpstr>
      <vt:lpstr>Prezentacja programu PowerPoint</vt:lpstr>
      <vt:lpstr>Zrealizowany program studiów</vt:lpstr>
      <vt:lpstr>Wiedzę zdobytą z przedmiotów podstawowych i ogólnych</vt:lpstr>
      <vt:lpstr>Wiedzę zdobyta z przedmiotów zawodowych – specjalizacyjnych</vt:lpstr>
      <vt:lpstr>Umiejętność zastosowania wiedzy  w praktyce</vt:lpstr>
      <vt:lpstr>Umiejętność samodzielnego rozwiązywania problemów</vt:lpstr>
      <vt:lpstr>Specjalistyczne umiejętności zawodowe związane z kierunkiem studiów</vt:lpstr>
      <vt:lpstr>Umiejętność pracy zespołowej </vt:lpstr>
      <vt:lpstr>Znajomość języków obcych</vt:lpstr>
      <vt:lpstr>Znajomość zaawansowanej obsługi komputera</vt:lpstr>
      <vt:lpstr>Umiejętność zarządzania czasem</vt:lpstr>
      <vt:lpstr>Umiejętność projektowania i planowania działań</vt:lpstr>
      <vt:lpstr>Pyt. 2 Czy zgadzasz się ze stwierdzeniem, że „SGGW jest uczelnią przyjazną studentom”?</vt:lpstr>
      <vt:lpstr>Pyt. 3 Oceń swój ogólny stopień satysfakcji z ukończonych w SGGW studiów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                           </cp:lastModifiedBy>
  <cp:revision>16</cp:revision>
  <dcterms:created xsi:type="dcterms:W3CDTF">2014-01-23T07:57:49Z</dcterms:created>
  <dcterms:modified xsi:type="dcterms:W3CDTF">2014-02-20T20:44:29Z</dcterms:modified>
</cp:coreProperties>
</file>